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 HTF" charset="0"/>
      <p:regular r:id="rId12"/>
      <p:bold r:id="rId13"/>
      <p:italic r:id="rId14"/>
      <p:boldItalic r:id="rId15"/>
    </p:embeddedFont>
    <p:embeddedFont>
      <p:font typeface="Gotham HTF Book Condensed" charset="0"/>
      <p:regular r:id="rId16"/>
    </p:embeddedFont>
    <p:embeddedFont>
      <p:font typeface="Gotham HTF Condensed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72D"/>
    <a:srgbClr val="D12229"/>
    <a:srgbClr val="F8F4EE"/>
    <a:srgbClr val="FBF9F6"/>
    <a:srgbClr val="F79420"/>
    <a:srgbClr val="FCE58B"/>
    <a:srgbClr val="7EA940"/>
    <a:srgbClr val="003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B3C74-A7E5-4BBB-83C6-87A00716E56B}" v="17" dt="2024-11-18T19:28:30.7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1" autoAdjust="0"/>
    <p:restoredTop sz="94660"/>
  </p:normalViewPr>
  <p:slideViewPr>
    <p:cSldViewPr>
      <p:cViewPr varScale="1">
        <p:scale>
          <a:sx n="46" d="100"/>
          <a:sy n="46" d="100"/>
        </p:scale>
        <p:origin x="18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microsoft.com/office/2015/10/relationships/revisionInfo" Target="revisionInfo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microsoft.com/office/2016/11/relationships/changesInfo" Target="changesInfos/changesInfo1.xml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53FB3C74-A7E5-4BBB-83C6-87A00716E56B}"/>
    <pc:docChg chg="undo custSel modSld modMainMaster">
      <pc:chgData name="Morrell, Michele" userId="80f51b53-c649-4b8b-98a2-b4161a51bef8" providerId="ADAL" clId="{53FB3C74-A7E5-4BBB-83C6-87A00716E56B}" dt="2024-11-19T19:57:31.142" v="134" actId="20577"/>
      <pc:docMkLst>
        <pc:docMk/>
      </pc:docMkLst>
      <pc:sldChg chg="addSp modSp mod">
        <pc:chgData name="Morrell, Michele" userId="80f51b53-c649-4b8b-98a2-b4161a51bef8" providerId="ADAL" clId="{53FB3C74-A7E5-4BBB-83C6-87A00716E56B}" dt="2024-11-18T19:28:55.551" v="124" actId="1076"/>
        <pc:sldMkLst>
          <pc:docMk/>
          <pc:sldMk cId="2471789918" sldId="260"/>
        </pc:sldMkLst>
        <pc:spChg chg="mod">
          <ac:chgData name="Morrell, Michele" userId="80f51b53-c649-4b8b-98a2-b4161a51bef8" providerId="ADAL" clId="{53FB3C74-A7E5-4BBB-83C6-87A00716E56B}" dt="2024-11-18T19:28:22.146" v="117" actId="14100"/>
          <ac:spMkLst>
            <pc:docMk/>
            <pc:sldMk cId="2471789918" sldId="260"/>
            <ac:spMk id="3" creationId="{24305DE7-B436-4A04-9424-6383DA97C670}"/>
          </ac:spMkLst>
        </pc:spChg>
        <pc:spChg chg="add mod">
          <ac:chgData name="Morrell, Michele" userId="80f51b53-c649-4b8b-98a2-b4161a51bef8" providerId="ADAL" clId="{53FB3C74-A7E5-4BBB-83C6-87A00716E56B}" dt="2024-11-18T19:28:55.551" v="124" actId="1076"/>
          <ac:spMkLst>
            <pc:docMk/>
            <pc:sldMk cId="2471789918" sldId="260"/>
            <ac:spMk id="22" creationId="{DE039CC3-4BA6-D009-6478-97F35D2325A0}"/>
          </ac:spMkLst>
        </pc:spChg>
        <pc:picChg chg="add mod">
          <ac:chgData name="Morrell, Michele" userId="80f51b53-c649-4b8b-98a2-b4161a51bef8" providerId="ADAL" clId="{53FB3C74-A7E5-4BBB-83C6-87A00716E56B}" dt="2024-11-18T19:28:16.762" v="116" actId="14100"/>
          <ac:picMkLst>
            <pc:docMk/>
            <pc:sldMk cId="2471789918" sldId="260"/>
            <ac:picMk id="21" creationId="{48A0874E-550C-B6A6-34A1-7FB6215DE131}"/>
          </ac:picMkLst>
        </pc:picChg>
      </pc:sldChg>
      <pc:sldMasterChg chg="modSldLayout">
        <pc:chgData name="Morrell, Michele" userId="80f51b53-c649-4b8b-98a2-b4161a51bef8" providerId="ADAL" clId="{53FB3C74-A7E5-4BBB-83C6-87A00716E56B}" dt="2024-11-19T19:57:31.142" v="134" actId="20577"/>
        <pc:sldMasterMkLst>
          <pc:docMk/>
          <pc:sldMasterMk cId="0" sldId="2147483648"/>
        </pc:sldMasterMkLst>
        <pc:sldLayoutChg chg="addSp modSp mod">
          <pc:chgData name="Morrell, Michele" userId="80f51b53-c649-4b8b-98a2-b4161a51bef8" providerId="ADAL" clId="{53FB3C74-A7E5-4BBB-83C6-87A00716E56B}" dt="2024-11-19T19:57:31.142" v="134" actId="20577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53FB3C74-A7E5-4BBB-83C6-87A00716E56B}" dt="2024-11-18T19:21:53.625" v="26" actId="1076"/>
            <ac:spMkLst>
              <pc:docMk/>
              <pc:sldMasterMk cId="0" sldId="2147483648"/>
              <pc:sldLayoutMk cId="0" sldId="2147483662"/>
              <ac:spMk id="2" creationId="{D377C205-D905-48A9-D449-E028EA0177A3}"/>
            </ac:spMkLst>
          </pc:spChg>
          <pc:spChg chg="add mod">
            <ac:chgData name="Morrell, Michele" userId="80f51b53-c649-4b8b-98a2-b4161a51bef8" providerId="ADAL" clId="{53FB3C74-A7E5-4BBB-83C6-87A00716E56B}" dt="2024-11-18T19:21:45.202" v="24" actId="1076"/>
            <ac:spMkLst>
              <pc:docMk/>
              <pc:sldMasterMk cId="0" sldId="2147483648"/>
              <pc:sldLayoutMk cId="0" sldId="2147483662"/>
              <ac:spMk id="3" creationId="{5F68A0DC-4D74-F173-6457-3C7F80874004}"/>
            </ac:spMkLst>
          </pc:spChg>
          <pc:spChg chg="add mod">
            <ac:chgData name="Morrell, Michele" userId="80f51b53-c649-4b8b-98a2-b4161a51bef8" providerId="ADAL" clId="{53FB3C74-A7E5-4BBB-83C6-87A00716E56B}" dt="2024-11-18T19:21:34.897" v="21" actId="1076"/>
            <ac:spMkLst>
              <pc:docMk/>
              <pc:sldMasterMk cId="0" sldId="2147483648"/>
              <pc:sldLayoutMk cId="0" sldId="2147483662"/>
              <ac:spMk id="4" creationId="{506120B1-09E6-E76F-EF54-87250E1F4E39}"/>
            </ac:spMkLst>
          </pc:spChg>
          <pc:spChg chg="add mod">
            <ac:chgData name="Morrell, Michele" userId="80f51b53-c649-4b8b-98a2-b4161a51bef8" providerId="ADAL" clId="{53FB3C74-A7E5-4BBB-83C6-87A00716E56B}" dt="2024-11-18T19:21:38.550" v="22" actId="1076"/>
            <ac:spMkLst>
              <pc:docMk/>
              <pc:sldMasterMk cId="0" sldId="2147483648"/>
              <pc:sldLayoutMk cId="0" sldId="2147483662"/>
              <ac:spMk id="5" creationId="{4C006D34-6A9B-8C0F-D7C9-235011355A47}"/>
            </ac:spMkLst>
          </pc:spChg>
          <pc:spChg chg="add mod">
            <ac:chgData name="Morrell, Michele" userId="80f51b53-c649-4b8b-98a2-b4161a51bef8" providerId="ADAL" clId="{53FB3C74-A7E5-4BBB-83C6-87A00716E56B}" dt="2024-11-18T19:21:42.367" v="23" actId="1076"/>
            <ac:spMkLst>
              <pc:docMk/>
              <pc:sldMasterMk cId="0" sldId="2147483648"/>
              <pc:sldLayoutMk cId="0" sldId="2147483662"/>
              <ac:spMk id="6" creationId="{DFE788C0-E5A7-C493-36DC-8B6F9CAF1E5A}"/>
            </ac:spMkLst>
          </pc:spChg>
          <pc:spChg chg="add mod">
            <ac:chgData name="Morrell, Michele" userId="80f51b53-c649-4b8b-98a2-b4161a51bef8" providerId="ADAL" clId="{53FB3C74-A7E5-4BBB-83C6-87A00716E56B}" dt="2024-11-18T19:20:29.330" v="13"/>
            <ac:spMkLst>
              <pc:docMk/>
              <pc:sldMasterMk cId="0" sldId="2147483648"/>
              <pc:sldLayoutMk cId="0" sldId="2147483662"/>
              <ac:spMk id="8" creationId="{2903AC55-9CF9-170E-A114-F1C7E9E20173}"/>
            </ac:spMkLst>
          </pc:spChg>
          <pc:spChg chg="add mod">
            <ac:chgData name="Morrell, Michele" userId="80f51b53-c649-4b8b-98a2-b4161a51bef8" providerId="ADAL" clId="{53FB3C74-A7E5-4BBB-83C6-87A00716E56B}" dt="2024-11-18T19:22:03.749" v="28" actId="1076"/>
            <ac:spMkLst>
              <pc:docMk/>
              <pc:sldMasterMk cId="0" sldId="2147483648"/>
              <pc:sldLayoutMk cId="0" sldId="2147483662"/>
              <ac:spMk id="9" creationId="{9734D7F4-87AD-0D32-D175-C7817CF88EB7}"/>
            </ac:spMkLst>
          </pc:spChg>
          <pc:spChg chg="add mod">
            <ac:chgData name="Morrell, Michele" userId="80f51b53-c649-4b8b-98a2-b4161a51bef8" providerId="ADAL" clId="{53FB3C74-A7E5-4BBB-83C6-87A00716E56B}" dt="2024-11-18T19:22:00.862" v="27" actId="1076"/>
            <ac:spMkLst>
              <pc:docMk/>
              <pc:sldMasterMk cId="0" sldId="2147483648"/>
              <pc:sldLayoutMk cId="0" sldId="2147483662"/>
              <ac:spMk id="10" creationId="{478859D9-F2DF-0C48-7686-1E13A1F06BCF}"/>
            </ac:spMkLst>
          </pc:spChg>
          <pc:spChg chg="add mod">
            <ac:chgData name="Morrell, Michele" userId="80f51b53-c649-4b8b-98a2-b4161a51bef8" providerId="ADAL" clId="{53FB3C74-A7E5-4BBB-83C6-87A00716E56B}" dt="2024-11-18T19:22:31.851" v="32" actId="1076"/>
            <ac:spMkLst>
              <pc:docMk/>
              <pc:sldMasterMk cId="0" sldId="2147483648"/>
              <pc:sldLayoutMk cId="0" sldId="2147483662"/>
              <ac:spMk id="11" creationId="{6F6C08E8-8E23-3080-368D-EE7E30EDC537}"/>
            </ac:spMkLst>
          </pc:spChg>
          <pc:spChg chg="add mod">
            <ac:chgData name="Morrell, Michele" userId="80f51b53-c649-4b8b-98a2-b4161a51bef8" providerId="ADAL" clId="{53FB3C74-A7E5-4BBB-83C6-87A00716E56B}" dt="2024-11-18T19:22:54.983" v="36" actId="1076"/>
            <ac:spMkLst>
              <pc:docMk/>
              <pc:sldMasterMk cId="0" sldId="2147483648"/>
              <pc:sldLayoutMk cId="0" sldId="2147483662"/>
              <ac:spMk id="12" creationId="{8D778FA4-4EF4-CC89-C30E-0D3DB6637623}"/>
            </ac:spMkLst>
          </pc:spChg>
          <pc:spChg chg="add mod">
            <ac:chgData name="Morrell, Michele" userId="80f51b53-c649-4b8b-98a2-b4161a51bef8" providerId="ADAL" clId="{53FB3C74-A7E5-4BBB-83C6-87A00716E56B}" dt="2024-11-18T19:25:26.392" v="95" actId="1076"/>
            <ac:spMkLst>
              <pc:docMk/>
              <pc:sldMasterMk cId="0" sldId="2147483648"/>
              <pc:sldLayoutMk cId="0" sldId="2147483662"/>
              <ac:spMk id="13" creationId="{63FB486B-39EC-CD3E-FBD3-6E97B5D4F2E4}"/>
            </ac:spMkLst>
          </pc:spChg>
          <pc:spChg chg="add mod">
            <ac:chgData name="Morrell, Michele" userId="80f51b53-c649-4b8b-98a2-b4161a51bef8" providerId="ADAL" clId="{53FB3C74-A7E5-4BBB-83C6-87A00716E56B}" dt="2024-11-19T19:57:31.142" v="134" actId="20577"/>
            <ac:spMkLst>
              <pc:docMk/>
              <pc:sldMasterMk cId="0" sldId="2147483648"/>
              <pc:sldLayoutMk cId="0" sldId="2147483662"/>
              <ac:spMk id="15" creationId="{4F575576-F126-A114-86A2-77908CFEB562}"/>
            </ac:spMkLst>
          </pc:spChg>
          <pc:spChg chg="add mod">
            <ac:chgData name="Morrell, Michele" userId="80f51b53-c649-4b8b-98a2-b4161a51bef8" providerId="ADAL" clId="{53FB3C74-A7E5-4BBB-83C6-87A00716E56B}" dt="2024-11-18T19:25:21.210" v="94" actId="1076"/>
            <ac:spMkLst>
              <pc:docMk/>
              <pc:sldMasterMk cId="0" sldId="2147483648"/>
              <pc:sldLayoutMk cId="0" sldId="2147483662"/>
              <ac:spMk id="16" creationId="{6EE92008-348C-DDC2-DD82-F39EEF3C87FD}"/>
            </ac:spMkLst>
          </pc:spChg>
          <pc:spChg chg="add mod">
            <ac:chgData name="Morrell, Michele" userId="80f51b53-c649-4b8b-98a2-b4161a51bef8" providerId="ADAL" clId="{53FB3C74-A7E5-4BBB-83C6-87A00716E56B}" dt="2024-11-18T19:25:54.022" v="99" actId="1076"/>
            <ac:spMkLst>
              <pc:docMk/>
              <pc:sldMasterMk cId="0" sldId="2147483648"/>
              <pc:sldLayoutMk cId="0" sldId="2147483662"/>
              <ac:spMk id="17" creationId="{27E26F25-490F-8D16-3F41-070A6B1CCF45}"/>
            </ac:spMkLst>
          </pc:spChg>
          <pc:spChg chg="add mod">
            <ac:chgData name="Morrell, Michele" userId="80f51b53-c649-4b8b-98a2-b4161a51bef8" providerId="ADAL" clId="{53FB3C74-A7E5-4BBB-83C6-87A00716E56B}" dt="2024-11-18T19:26:24.743" v="105" actId="1076"/>
            <ac:spMkLst>
              <pc:docMk/>
              <pc:sldMasterMk cId="0" sldId="2147483648"/>
              <pc:sldLayoutMk cId="0" sldId="2147483662"/>
              <ac:spMk id="18" creationId="{332B1D7B-EF0E-E6EC-EE2D-22991E8AC207}"/>
            </ac:spMkLst>
          </pc:spChg>
          <pc:graphicFrameChg chg="mod">
            <ac:chgData name="Morrell, Michele" userId="80f51b53-c649-4b8b-98a2-b4161a51bef8" providerId="ADAL" clId="{53FB3C74-A7E5-4BBB-83C6-87A00716E56B}" dt="2024-11-18T19:26:18.466" v="104" actId="1076"/>
            <ac:graphicFrameMkLst>
              <pc:docMk/>
              <pc:sldMasterMk cId="0" sldId="2147483648"/>
              <pc:sldLayoutMk cId="0" sldId="2147483662"/>
              <ac:graphicFrameMk id="7" creationId="{0A59704D-A05B-41AF-93BE-3143ADBEB354}"/>
            </ac:graphicFrameMkLst>
          </pc:graphicFrameChg>
        </pc:sldLayoutChg>
      </pc:sldMasterChg>
    </pc:docChg>
  </pc:docChgLst>
  <pc:docChgLst>
    <pc:chgData name="Orana, Besa" userId="0a5f34ee-db1f-4ff5-accf-7ea481c5aeb5" providerId="ADAL" clId="{B41D80AE-2286-4751-B90C-26742672B0AE}"/>
    <pc:docChg chg="custSel modSld">
      <pc:chgData name="Orana, Besa" userId="0a5f34ee-db1f-4ff5-accf-7ea481c5aeb5" providerId="ADAL" clId="{B41D80AE-2286-4751-B90C-26742672B0AE}" dt="2021-11-23T21:05:47.471" v="1"/>
      <pc:docMkLst>
        <pc:docMk/>
      </pc:docMkLst>
      <pc:sldChg chg="addSp delSp modSp mod">
        <pc:chgData name="Orana, Besa" userId="0a5f34ee-db1f-4ff5-accf-7ea481c5aeb5" providerId="ADAL" clId="{B41D80AE-2286-4751-B90C-26742672B0AE}" dt="2021-11-23T21:05:47.471" v="1"/>
        <pc:sldMkLst>
          <pc:docMk/>
          <pc:sldMk cId="2471789918" sldId="260"/>
        </pc:sldMkLst>
        <pc:picChg chg="del">
          <ac:chgData name="Orana, Besa" userId="0a5f34ee-db1f-4ff5-accf-7ea481c5aeb5" providerId="ADAL" clId="{B41D80AE-2286-4751-B90C-26742672B0AE}" dt="2021-11-23T21:05:46.469" v="0" actId="478"/>
          <ac:picMkLst>
            <pc:docMk/>
            <pc:sldMk cId="2471789918" sldId="260"/>
            <ac:picMk id="50" creationId="{4D93EF03-12E1-4B4C-8F68-34B552CC2B3F}"/>
          </ac:picMkLst>
        </pc:picChg>
        <pc:picChg chg="add mod">
          <ac:chgData name="Orana, Besa" userId="0a5f34ee-db1f-4ff5-accf-7ea481c5aeb5" providerId="ADAL" clId="{B41D80AE-2286-4751-B90C-26742672B0AE}" dt="2021-11-23T21:05:47.471" v="1"/>
          <ac:picMkLst>
            <pc:docMk/>
            <pc:sldMk cId="2471789918" sldId="260"/>
            <ac:picMk id="79" creationId="{58572BC2-5B15-4524-988D-BE141A1643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886700" cy="10172700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80336660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77C205-D905-48A9-D449-E028EA0177A3}"/>
              </a:ext>
            </a:extLst>
          </p:cNvPr>
          <p:cNvSpPr txBox="1"/>
          <p:nvPr userDrawn="1"/>
        </p:nvSpPr>
        <p:spPr>
          <a:xfrm>
            <a:off x="233889" y="3930884"/>
            <a:ext cx="1456097" cy="10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Strawberry Pop-Tart w/ Tiger Bites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Mc.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8A0DC-4D74-F173-6457-3C7F80874004}"/>
              </a:ext>
            </a:extLst>
          </p:cNvPr>
          <p:cNvSpPr txBox="1"/>
          <p:nvPr userDrawn="1"/>
        </p:nvSpPr>
        <p:spPr>
          <a:xfrm>
            <a:off x="1809750" y="3935116"/>
            <a:ext cx="121920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Strawberry Cream Cheese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Grilled Cheese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120B1-09E6-E76F-EF54-87250E1F4E39}"/>
              </a:ext>
            </a:extLst>
          </p:cNvPr>
          <p:cNvSpPr txBox="1"/>
          <p:nvPr userDrawn="1"/>
        </p:nvSpPr>
        <p:spPr>
          <a:xfrm>
            <a:off x="3257550" y="3960978"/>
            <a:ext cx="1219200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Cinnamon Nutri-Grain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06D34-6A9B-8C0F-D7C9-235011355A47}"/>
              </a:ext>
            </a:extLst>
          </p:cNvPr>
          <p:cNvSpPr txBox="1"/>
          <p:nvPr userDrawn="1"/>
        </p:nvSpPr>
        <p:spPr>
          <a:xfrm>
            <a:off x="4696326" y="3960978"/>
            <a:ext cx="129540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Blueberry Waffles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788C0-E5A7-C493-36DC-8B6F9CAF1E5A}"/>
              </a:ext>
            </a:extLst>
          </p:cNvPr>
          <p:cNvSpPr txBox="1"/>
          <p:nvPr userDrawn="1"/>
        </p:nvSpPr>
        <p:spPr>
          <a:xfrm>
            <a:off x="6128084" y="4009560"/>
            <a:ext cx="1447800" cy="85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Apple Cinnamon Breakfast Round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3AC55-9CF9-170E-A114-F1C7E9E20173}"/>
              </a:ext>
            </a:extLst>
          </p:cNvPr>
          <p:cNvSpPr txBox="1"/>
          <p:nvPr userDrawn="1"/>
        </p:nvSpPr>
        <p:spPr>
          <a:xfrm>
            <a:off x="361950" y="5162550"/>
            <a:ext cx="1143000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Chocolate Chip Benefit Bar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4D7F4-87AD-0D32-D175-C7817CF88EB7}"/>
              </a:ext>
            </a:extLst>
          </p:cNvPr>
          <p:cNvSpPr txBox="1"/>
          <p:nvPr userDrawn="1"/>
        </p:nvSpPr>
        <p:spPr>
          <a:xfrm>
            <a:off x="1847850" y="5232886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Breakfast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859D9-F2DF-0C48-7686-1E13A1F06BCF}"/>
              </a:ext>
            </a:extLst>
          </p:cNvPr>
          <p:cNvSpPr txBox="1"/>
          <p:nvPr userDrawn="1"/>
        </p:nvSpPr>
        <p:spPr>
          <a:xfrm>
            <a:off x="3246521" y="5250837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Cocoa Puff Cereal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Turkey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C08E8-8E23-3080-368D-EE7E30EDC537}"/>
              </a:ext>
            </a:extLst>
          </p:cNvPr>
          <p:cNvSpPr txBox="1"/>
          <p:nvPr userDrawn="1"/>
        </p:nvSpPr>
        <p:spPr>
          <a:xfrm>
            <a:off x="4658778" y="5216844"/>
            <a:ext cx="141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Frudel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&amp; Cheese Aceable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78FA4-4EF4-CC89-C30E-0D3DB6637623}"/>
              </a:ext>
            </a:extLst>
          </p:cNvPr>
          <p:cNvSpPr txBox="1"/>
          <p:nvPr userDrawn="1"/>
        </p:nvSpPr>
        <p:spPr>
          <a:xfrm>
            <a:off x="6159617" y="5171574"/>
            <a:ext cx="1401228" cy="9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Blueberry Snack’N Waffles w/ String Cheese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B486B-39EC-CD3E-FBD3-6E97B5D4F2E4}"/>
              </a:ext>
            </a:extLst>
          </p:cNvPr>
          <p:cNvSpPr txBox="1"/>
          <p:nvPr userDrawn="1"/>
        </p:nvSpPr>
        <p:spPr>
          <a:xfrm>
            <a:off x="195333" y="6437701"/>
            <a:ext cx="140769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Pumpkin Bread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75576-F126-A114-86A2-77908CFEB562}"/>
              </a:ext>
            </a:extLst>
          </p:cNvPr>
          <p:cNvSpPr txBox="1"/>
          <p:nvPr userDrawn="1"/>
        </p:nvSpPr>
        <p:spPr>
          <a:xfrm>
            <a:off x="1720014" y="6320476"/>
            <a:ext cx="1398671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Glazed Ham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HOLIDAY MEAL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E92008-348C-DDC2-DD82-F39EEF3C87FD}"/>
              </a:ext>
            </a:extLst>
          </p:cNvPr>
          <p:cNvSpPr txBox="1"/>
          <p:nvPr userDrawn="1"/>
        </p:nvSpPr>
        <p:spPr>
          <a:xfrm>
            <a:off x="3165951" y="6377382"/>
            <a:ext cx="1438776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Cinnamon Toast Crunch Cereal Bar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Ribb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E26F25-490F-8D16-3F41-070A6B1CCF45}"/>
              </a:ext>
            </a:extLst>
          </p:cNvPr>
          <p:cNvSpPr txBox="1"/>
          <p:nvPr userDrawn="1"/>
        </p:nvSpPr>
        <p:spPr>
          <a:xfrm>
            <a:off x="4675824" y="6377382"/>
            <a:ext cx="1413158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B1D7B-EF0E-E6EC-EE2D-22991E8AC207}"/>
              </a:ext>
            </a:extLst>
          </p:cNvPr>
          <p:cNvSpPr txBox="1"/>
          <p:nvPr userDrawn="1"/>
        </p:nvSpPr>
        <p:spPr>
          <a:xfrm>
            <a:off x="6155632" y="6459648"/>
            <a:ext cx="1409198" cy="74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Toast Benefit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0" y="1495384"/>
            <a:ext cx="3509645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943638"/>
            <a:ext cx="2266943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E42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384491" y="925050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DECEMBER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11564" y="1904622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2" y="1904622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INSERT DISTRICT LOGO</a:t>
            </a:r>
          </a:p>
        </p:txBody>
      </p: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8572BC2-5B15-4524-988D-BE141A1643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DB56E16-401F-E846-8415-663972085431}"/>
              </a:ext>
            </a:extLst>
          </p:cNvPr>
          <p:cNvSpPr txBox="1">
            <a:spLocks/>
          </p:cNvSpPr>
          <p:nvPr/>
        </p:nvSpPr>
        <p:spPr>
          <a:xfrm>
            <a:off x="1077337" y="2022542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2FA9599-59E3-D314-0C45-688C2899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72" y="1538323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ED51A-064C-70E2-6375-7938D57A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30" y="8878394"/>
            <a:ext cx="1145973" cy="899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ED51A-064C-70E2-6375-7938D57A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50" y="8841832"/>
            <a:ext cx="1253924" cy="983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8D2B5A-976D-3B0F-85E6-B2F4FBE8FEFF}"/>
              </a:ext>
            </a:extLst>
          </p:cNvPr>
          <p:cNvSpPr txBox="1"/>
          <p:nvPr/>
        </p:nvSpPr>
        <p:spPr>
          <a:xfrm>
            <a:off x="829715" y="7732759"/>
            <a:ext cx="600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</a:rPr>
              <a:t>Winter Break</a:t>
            </a:r>
          </a:p>
        </p:txBody>
      </p:sp>
      <p:pic>
        <p:nvPicPr>
          <p:cNvPr id="19" name="Picture 18" descr="snowman clipart png 20 free Cliparts | Download images on Clipground 2023">
            <a:extLst>
              <a:ext uri="{FF2B5EF4-FFF2-40B4-BE49-F238E27FC236}">
                <a16:creationId xmlns:a16="http://schemas.microsoft.com/office/drawing/2014/main" id="{EEC9833F-3381-F50C-3A4B-B110F7E99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2" y="7480932"/>
            <a:ext cx="982855" cy="10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nowman Clipart Cute / Cute Snowman Clipart Pig Clipart - Snowman Cute ...">
            <a:extLst>
              <a:ext uri="{FF2B5EF4-FFF2-40B4-BE49-F238E27FC236}">
                <a16:creationId xmlns:a16="http://schemas.microsoft.com/office/drawing/2014/main" id="{E1CE16D7-87FD-E815-87E4-9581954E9C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01" y="7513589"/>
            <a:ext cx="645069" cy="9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logo of a viking holding a sword&#10;&#10;Description automatically generated">
            <a:extLst>
              <a:ext uri="{FF2B5EF4-FFF2-40B4-BE49-F238E27FC236}">
                <a16:creationId xmlns:a16="http://schemas.microsoft.com/office/drawing/2014/main" id="{48A0874E-550C-B6A6-34A1-7FB6215DE1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7" y="78605"/>
            <a:ext cx="1189606" cy="6658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039CC3-4BA6-D009-6478-97F35D2325A0}"/>
              </a:ext>
            </a:extLst>
          </p:cNvPr>
          <p:cNvSpPr txBox="1"/>
          <p:nvPr/>
        </p:nvSpPr>
        <p:spPr>
          <a:xfrm>
            <a:off x="2410302" y="841853"/>
            <a:ext cx="184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77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Times New Roman</vt:lpstr>
      <vt:lpstr>Gotham HTF Book Condensed</vt:lpstr>
      <vt:lpstr>Gotham HTF Condensed</vt:lpstr>
      <vt:lpstr>Gotham HTF</vt:lpstr>
      <vt:lpstr>Arial Narrow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Joan Mitsdarffer</cp:lastModifiedBy>
  <cp:revision>17</cp:revision>
  <dcterms:created xsi:type="dcterms:W3CDTF">2021-05-11T14:22:31Z</dcterms:created>
  <dcterms:modified xsi:type="dcterms:W3CDTF">2024-11-25T19:26:10Z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